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22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33.png"/><Relationship Id="rId5" Type="http://schemas.openxmlformats.org/officeDocument/2006/relationships/image" Target="../media/image50.png"/><Relationship Id="rId10" Type="http://schemas.openxmlformats.org/officeDocument/2006/relationships/image" Target="../media/image32.png"/><Relationship Id="rId4" Type="http://schemas.openxmlformats.org/officeDocument/2006/relationships/image" Target="../media/image57.png"/><Relationship Id="rId9" Type="http://schemas.openxmlformats.org/officeDocument/2006/relationships/image" Target="../media/image18.png"/><Relationship Id="rId14" Type="http://schemas.openxmlformats.org/officeDocument/2006/relationships/image" Target="../media/image61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6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2.png"/><Relationship Id="rId7" Type="http://schemas.openxmlformats.org/officeDocument/2006/relationships/image" Target="../media/image6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7.gif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70.png"/><Relationship Id="rId5" Type="http://schemas.openxmlformats.org/officeDocument/2006/relationships/image" Target="../media/image33.png"/><Relationship Id="rId15" Type="http://schemas.openxmlformats.org/officeDocument/2006/relationships/image" Target="../media/image74.png"/><Relationship Id="rId10" Type="http://schemas.openxmlformats.org/officeDocument/2006/relationships/image" Target="../media/image57.png"/><Relationship Id="rId4" Type="http://schemas.openxmlformats.org/officeDocument/2006/relationships/image" Target="../media/image32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8.png"/><Relationship Id="rId18" Type="http://schemas.openxmlformats.org/officeDocument/2006/relationships/image" Target="../media/image50.png"/><Relationship Id="rId3" Type="http://schemas.openxmlformats.org/officeDocument/2006/relationships/image" Target="../media/image32.png"/><Relationship Id="rId21" Type="http://schemas.openxmlformats.org/officeDocument/2006/relationships/image" Target="../media/image84.gif"/><Relationship Id="rId7" Type="http://schemas.openxmlformats.org/officeDocument/2006/relationships/image" Target="../media/image57.png"/><Relationship Id="rId12" Type="http://schemas.openxmlformats.org/officeDocument/2006/relationships/image" Target="../media/image77.png"/><Relationship Id="rId17" Type="http://schemas.openxmlformats.org/officeDocument/2006/relationships/image" Target="../media/image81.png"/><Relationship Id="rId2" Type="http://schemas.openxmlformats.org/officeDocument/2006/relationships/image" Target="../media/image18.png"/><Relationship Id="rId16" Type="http://schemas.openxmlformats.org/officeDocument/2006/relationships/image" Target="../media/image5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76.png"/><Relationship Id="rId5" Type="http://schemas.openxmlformats.org/officeDocument/2006/relationships/image" Target="../media/image34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2.png"/><Relationship Id="rId4" Type="http://schemas.openxmlformats.org/officeDocument/2006/relationships/image" Target="../media/image33.png"/><Relationship Id="rId9" Type="http://schemas.openxmlformats.org/officeDocument/2006/relationships/image" Target="../media/image72.png"/><Relationship Id="rId1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18.png"/><Relationship Id="rId21" Type="http://schemas.openxmlformats.org/officeDocument/2006/relationships/image" Target="../media/image53.png"/><Relationship Id="rId7" Type="http://schemas.openxmlformats.org/officeDocument/2006/relationships/image" Target="../media/image22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9.gif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44832" y="-7112641"/>
            <a:ext cx="26823298" cy="14528862"/>
            <a:chOff x="-5344832" y="-7112641"/>
            <a:chExt cx="26823298" cy="145288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14908" y="-4290574"/>
              <a:ext cx="12351308" cy="8884728"/>
              <a:chOff x="-3914908" y="-4290574"/>
              <a:chExt cx="12351308" cy="88847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220000">
                <a:off x="-3914908" y="-4290574"/>
                <a:ext cx="12351308" cy="888472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371323" y="-2646046"/>
              <a:ext cx="6107143" cy="5608737"/>
              <a:chOff x="15371323" y="-2646046"/>
              <a:chExt cx="6107143" cy="560873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371323" y="-2646046"/>
                <a:ext cx="6107143" cy="560873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699457" y="7911459"/>
            <a:ext cx="3933857" cy="3933857"/>
            <a:chOff x="-1699457" y="7911459"/>
            <a:chExt cx="3933857" cy="3933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99457" y="7911459"/>
              <a:ext cx="3933857" cy="3933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2709" y="2540711"/>
            <a:ext cx="7354641" cy="10398638"/>
            <a:chOff x="1562709" y="2540711"/>
            <a:chExt cx="7354641" cy="103986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62709" y="2540711"/>
              <a:ext cx="7354641" cy="6019056"/>
              <a:chOff x="1562709" y="2540711"/>
              <a:chExt cx="7354641" cy="60190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2709" y="2540711"/>
                <a:ext cx="7354641" cy="601905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825541" y="3035658"/>
              <a:ext cx="4905168" cy="3503691"/>
              <a:chOff x="2825541" y="3035658"/>
              <a:chExt cx="4905168" cy="35036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25541" y="3035658"/>
                <a:ext cx="4905168" cy="350369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94213" y="5929825"/>
              <a:ext cx="2224562" cy="6171429"/>
              <a:chOff x="1694213" y="5929825"/>
              <a:chExt cx="2224562" cy="617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4213" y="5929825"/>
                <a:ext cx="2224562" cy="61714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618428" y="6767921"/>
              <a:ext cx="2224562" cy="6171429"/>
              <a:chOff x="6618428" y="6767921"/>
              <a:chExt cx="2224562" cy="61714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18428" y="6767921"/>
                <a:ext cx="2224562" cy="617142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142857" y="3588861"/>
            <a:ext cx="11355153" cy="2180674"/>
            <a:chOff x="9142857" y="3588861"/>
            <a:chExt cx="11355153" cy="21806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9527" y="3455531"/>
              <a:ext cx="9467634" cy="144846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83271" y="4492810"/>
              <a:ext cx="4569991" cy="79164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142857" y="5107143"/>
              <a:ext cx="10202850" cy="662392"/>
              <a:chOff x="9142857" y="5107143"/>
              <a:chExt cx="10202850" cy="66239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9166505" y="5107143"/>
                <a:ext cx="9622525" cy="35714"/>
                <a:chOff x="9166505" y="5107143"/>
                <a:chExt cx="9622525" cy="3571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166505" y="5107143"/>
                  <a:ext cx="9622525" cy="35714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090001" y="5219381"/>
                <a:ext cx="9102423" cy="7076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37870" y="2305002"/>
            <a:ext cx="6171429" cy="5307185"/>
            <a:chOff x="5637870" y="2305002"/>
            <a:chExt cx="6171429" cy="5307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37870" y="2305002"/>
              <a:ext cx="6171429" cy="53071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8010" y="8859010"/>
            <a:ext cx="4018044" cy="5050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88228" y="4027360"/>
            <a:ext cx="994383" cy="316527"/>
            <a:chOff x="7388228" y="4027360"/>
            <a:chExt cx="994383" cy="3165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8228" y="4027360"/>
              <a:ext cx="994383" cy="3165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95947" y="7072725"/>
            <a:ext cx="891791" cy="316527"/>
            <a:chOff x="8795947" y="7072725"/>
            <a:chExt cx="891791" cy="3165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5947" y="7072725"/>
              <a:ext cx="891791" cy="3165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65511" y="2305002"/>
            <a:ext cx="6171429" cy="4077768"/>
            <a:chOff x="11965511" y="2305002"/>
            <a:chExt cx="6171429" cy="40777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65511" y="2305002"/>
              <a:ext cx="6171429" cy="4077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52681" y="3091925"/>
            <a:ext cx="1041420" cy="316527"/>
            <a:chOff x="13852681" y="3091925"/>
            <a:chExt cx="1041420" cy="3165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52681" y="3091925"/>
              <a:ext cx="1041420" cy="3165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65511" y="6481503"/>
            <a:ext cx="6171429" cy="2288419"/>
            <a:chOff x="11965511" y="6481503"/>
            <a:chExt cx="6171429" cy="22884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5511" y="6481503"/>
              <a:ext cx="6171429" cy="22884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14286" y="512325"/>
            <a:ext cx="19371429" cy="9917452"/>
            <a:chOff x="-114286" y="512325"/>
            <a:chExt cx="19371429" cy="991745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114286" y="9344062"/>
              <a:ext cx="19371429" cy="1085714"/>
              <a:chOff x="-114286" y="9344062"/>
              <a:chExt cx="19371429" cy="108571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-114286" y="9344062"/>
                <a:ext cx="19371429" cy="1085714"/>
                <a:chOff x="-114286" y="9344062"/>
                <a:chExt cx="19371429" cy="1085714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-114286" y="9344062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8947" y="9673909"/>
                <a:ext cx="2606638" cy="507006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00581" y="9503820"/>
                <a:ext cx="2076498" cy="74183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30562" y="512325"/>
              <a:ext cx="18948744" cy="778890"/>
              <a:chOff x="-30562" y="512325"/>
              <a:chExt cx="18948744" cy="7788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3444" y="474230"/>
                <a:ext cx="2849971" cy="507006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-30586" y="1209786"/>
                <a:ext cx="18948792" cy="35714"/>
                <a:chOff x="-30586" y="1209786"/>
                <a:chExt cx="18948792" cy="35714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-30586" y="1209786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7" y="1530458"/>
            <a:ext cx="4718657" cy="723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203" y="553216"/>
            <a:ext cx="19371429" cy="9917452"/>
            <a:chOff x="-137203" y="553216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37203" y="9384954"/>
              <a:ext cx="19371429" cy="1085714"/>
              <a:chOff x="-137203" y="9384954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37203" y="9384954"/>
                <a:ext cx="19371429" cy="1085714"/>
                <a:chOff x="-137203" y="9384954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-137203" y="9384954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6030" y="9714800"/>
                <a:ext cx="2607571" cy="50220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177664" y="9544712"/>
                <a:ext cx="2075831" cy="73893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53480" y="553216"/>
              <a:ext cx="18948744" cy="778890"/>
              <a:chOff x="-53480" y="553216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20527" y="515122"/>
                <a:ext cx="2850914" cy="502206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53504" y="1250678"/>
                <a:ext cx="18948792" cy="35714"/>
                <a:chOff x="-53504" y="1250678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-53504" y="1250678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4" name="서울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10000" y="1808018"/>
            <a:ext cx="11881450" cy="6993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599465"/>
            <a:ext cx="19371429" cy="9917452"/>
            <a:chOff x="-114286" y="599465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4286" y="9431203"/>
              <a:ext cx="19371429" cy="1085714"/>
              <a:chOff x="-114286" y="9431203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14286" y="9431203"/>
                <a:ext cx="19371429" cy="1085714"/>
                <a:chOff x="-114286" y="9431203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14286" y="9431203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947" y="9761049"/>
                <a:ext cx="2606638" cy="50700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200581" y="9590961"/>
                <a:ext cx="2076498" cy="74183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0562" y="599465"/>
              <a:ext cx="18948744" cy="778890"/>
              <a:chOff x="-30562" y="599465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3444" y="561371"/>
                <a:ext cx="2849971" cy="507006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30586" y="1296927"/>
                <a:ext cx="18948792" cy="35714"/>
                <a:chOff x="-30586" y="1296927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30586" y="1296927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6763" y="7375268"/>
            <a:ext cx="4250272" cy="5050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15602" y="2799640"/>
            <a:ext cx="15866667" cy="4317146"/>
            <a:chOff x="1215602" y="2799640"/>
            <a:chExt cx="15866667" cy="43171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5602" y="2799640"/>
              <a:ext cx="15857143" cy="3345717"/>
              <a:chOff x="1215602" y="2799640"/>
              <a:chExt cx="15857143" cy="33457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5602" y="2799640"/>
                <a:ext cx="15857143" cy="33457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15602" y="6145357"/>
              <a:ext cx="15857143" cy="961979"/>
              <a:chOff x="1215602" y="6145357"/>
              <a:chExt cx="15857143" cy="96197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15602" y="6145357"/>
                <a:ext cx="15857143" cy="96197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6" y="1620717"/>
            <a:ext cx="4648796" cy="71288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4286" y="512325"/>
            <a:ext cx="19371429" cy="9917452"/>
            <a:chOff x="-114286" y="512325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4286" y="9344062"/>
              <a:ext cx="19371429" cy="1085714"/>
              <a:chOff x="-114286" y="9344062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14286" y="9344062"/>
                <a:ext cx="19371429" cy="1085714"/>
                <a:chOff x="-114286" y="9344062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114286" y="9344062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8947" y="9673909"/>
                <a:ext cx="2606638" cy="50700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0581" y="9503820"/>
                <a:ext cx="2076498" cy="74183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0562" y="512325"/>
              <a:ext cx="18948744" cy="778890"/>
              <a:chOff x="-30562" y="512325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3444" y="474230"/>
                <a:ext cx="2849971" cy="507006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30586" y="1209786"/>
                <a:ext cx="18948792" cy="35714"/>
                <a:chOff x="-30586" y="1209786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30586" y="1209786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1965511" y="2305002"/>
            <a:ext cx="6171429" cy="2544041"/>
            <a:chOff x="11965511" y="2305002"/>
            <a:chExt cx="6171429" cy="25440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5511" y="2305002"/>
              <a:ext cx="6171429" cy="25440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8010" y="8859010"/>
            <a:ext cx="3775959" cy="5050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8228" y="4027360"/>
            <a:ext cx="994383" cy="316527"/>
            <a:chOff x="7388228" y="4027360"/>
            <a:chExt cx="994383" cy="3165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88228" y="4027360"/>
              <a:ext cx="994383" cy="3165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36095" y="2761877"/>
            <a:ext cx="841692" cy="185313"/>
            <a:chOff x="17136095" y="2761877"/>
            <a:chExt cx="841692" cy="1853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36095" y="2761877"/>
              <a:ext cx="841692" cy="1853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37870" y="2305002"/>
            <a:ext cx="6171429" cy="2251902"/>
            <a:chOff x="5637870" y="2305002"/>
            <a:chExt cx="6171429" cy="22519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7870" y="2305002"/>
              <a:ext cx="6171429" cy="22519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496437" y="2603614"/>
            <a:ext cx="1053623" cy="316527"/>
            <a:chOff x="6496437" y="2603614"/>
            <a:chExt cx="1053623" cy="3165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96437" y="2603614"/>
              <a:ext cx="1053623" cy="3165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37870" y="4991055"/>
            <a:ext cx="6171429" cy="2556213"/>
            <a:chOff x="5637870" y="4991055"/>
            <a:chExt cx="6171429" cy="25562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7870" y="4991055"/>
              <a:ext cx="6171429" cy="25562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65511" y="4930193"/>
            <a:ext cx="6171429" cy="2617075"/>
            <a:chOff x="11965511" y="4930193"/>
            <a:chExt cx="6171429" cy="261707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65511" y="4930193"/>
              <a:ext cx="6171429" cy="26170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85419" y="5312787"/>
            <a:ext cx="1257438" cy="316527"/>
            <a:chOff x="7885419" y="5312787"/>
            <a:chExt cx="1257438" cy="3165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85419" y="5312787"/>
              <a:ext cx="1257438" cy="3165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99103" y="5312787"/>
            <a:ext cx="1220447" cy="316527"/>
            <a:chOff x="11999103" y="5312787"/>
            <a:chExt cx="1220447" cy="31652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99103" y="5312787"/>
              <a:ext cx="1220447" cy="3165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1610" y="512325"/>
            <a:ext cx="19371429" cy="9917452"/>
            <a:chOff x="-251610" y="512325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51610" y="9344062"/>
              <a:ext cx="19371429" cy="1085714"/>
              <a:chOff x="-251610" y="9344062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251610" y="9344062"/>
                <a:ext cx="19371429" cy="1085714"/>
                <a:chOff x="-251610" y="9344062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251610" y="9344062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81624" y="9673909"/>
                <a:ext cx="2606638" cy="50700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063258" y="9503820"/>
                <a:ext cx="2076498" cy="74183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67886" y="512325"/>
              <a:ext cx="18948744" cy="778890"/>
              <a:chOff x="-167886" y="512325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6120" y="474230"/>
                <a:ext cx="2849971" cy="507006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167910" y="1209786"/>
                <a:ext cx="18948792" cy="35714"/>
                <a:chOff x="-167910" y="1209786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167910" y="1209786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7388228" y="4027360"/>
            <a:ext cx="994383" cy="316527"/>
            <a:chOff x="7388228" y="4027360"/>
            <a:chExt cx="994383" cy="3165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8228" y="4027360"/>
              <a:ext cx="994383" cy="316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36095" y="2761877"/>
            <a:ext cx="841692" cy="185313"/>
            <a:chOff x="17136095" y="2761877"/>
            <a:chExt cx="841692" cy="1853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36095" y="2761877"/>
              <a:ext cx="841692" cy="1853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96437" y="2603614"/>
            <a:ext cx="1053623" cy="316527"/>
            <a:chOff x="6496437" y="2603614"/>
            <a:chExt cx="1053623" cy="3165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6437" y="2603614"/>
              <a:ext cx="1053623" cy="3165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85419" y="5312787"/>
            <a:ext cx="1257438" cy="316527"/>
            <a:chOff x="7885419" y="5312787"/>
            <a:chExt cx="1257438" cy="3165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5419" y="5312787"/>
              <a:ext cx="1257438" cy="3165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99103" y="5312787"/>
            <a:ext cx="1220447" cy="316527"/>
            <a:chOff x="11999103" y="5312787"/>
            <a:chExt cx="1220447" cy="3165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99103" y="5312787"/>
              <a:ext cx="1220447" cy="3165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37870" y="2305002"/>
            <a:ext cx="6171429" cy="2617075"/>
            <a:chOff x="5637870" y="2305002"/>
            <a:chExt cx="6171429" cy="26170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7870" y="2305002"/>
              <a:ext cx="6171429" cy="26170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65511" y="2305002"/>
            <a:ext cx="6171429" cy="2531868"/>
            <a:chOff x="11965511" y="2305002"/>
            <a:chExt cx="6171429" cy="253186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65511" y="2305002"/>
              <a:ext cx="6171429" cy="25318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37870" y="5038392"/>
            <a:ext cx="6171429" cy="2738800"/>
            <a:chOff x="5637870" y="5038392"/>
            <a:chExt cx="6171429" cy="27388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7870" y="5038392"/>
              <a:ext cx="6171429" cy="27388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65511" y="5011342"/>
            <a:ext cx="6171429" cy="2811834"/>
            <a:chOff x="11965511" y="5011342"/>
            <a:chExt cx="6171429" cy="28118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65511" y="5011342"/>
              <a:ext cx="6171429" cy="28118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713576" y="2630664"/>
            <a:ext cx="1038513" cy="316527"/>
            <a:chOff x="5713576" y="2630664"/>
            <a:chExt cx="1038513" cy="31652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13576" y="2630664"/>
              <a:ext cx="1038513" cy="31652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637870" y="5366887"/>
            <a:ext cx="1750358" cy="316527"/>
            <a:chOff x="5637870" y="5366887"/>
            <a:chExt cx="1750358" cy="31652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37870" y="5366887"/>
              <a:ext cx="1750358" cy="3165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65511" y="2630664"/>
            <a:ext cx="888864" cy="316527"/>
            <a:chOff x="11965511" y="2630664"/>
            <a:chExt cx="888864" cy="31652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65511" y="2630664"/>
              <a:ext cx="888864" cy="3165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524598" y="5366887"/>
            <a:ext cx="1168319" cy="316527"/>
            <a:chOff x="15524598" y="5366887"/>
            <a:chExt cx="1168319" cy="3165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524598" y="5366887"/>
              <a:ext cx="1168319" cy="31652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08010" y="8859010"/>
            <a:ext cx="3775959" cy="50500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6" y="1640798"/>
            <a:ext cx="4635701" cy="7108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10281" y="3139024"/>
            <a:ext cx="7861148" cy="4089572"/>
            <a:chOff x="7910281" y="3139024"/>
            <a:chExt cx="7861148" cy="4089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1839" y="2880582"/>
              <a:ext cx="6892531" cy="345280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576" y="4558026"/>
              <a:ext cx="4527321" cy="292022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10"/>
            <a:ext cx="9858015" cy="4106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2287"/>
            <a:ext cx="7046072" cy="4097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6826" y="2047013"/>
            <a:ext cx="5061250" cy="8219653"/>
            <a:chOff x="396826" y="2047013"/>
            <a:chExt cx="5061250" cy="82196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826" y="2047013"/>
              <a:ext cx="5061250" cy="8219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4690" y="4074355"/>
            <a:ext cx="3106474" cy="2218910"/>
            <a:chOff x="1564690" y="4074355"/>
            <a:chExt cx="3106474" cy="2218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4690" y="4074355"/>
              <a:ext cx="3106474" cy="221891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39901" y="-1794794"/>
            <a:ext cx="10682758" cy="13196529"/>
            <a:chOff x="-3539901" y="-1794794"/>
            <a:chExt cx="10682758" cy="13196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39901" y="-1794794"/>
              <a:ext cx="10682758" cy="131965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37865" y="543328"/>
            <a:ext cx="8601906" cy="85280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24082" y="8669048"/>
            <a:ext cx="12406093" cy="71429"/>
            <a:chOff x="6124082" y="8669048"/>
            <a:chExt cx="12406093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4082" y="8669048"/>
              <a:ext cx="12406093" cy="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55153" y="3654639"/>
            <a:ext cx="7332730" cy="20452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466" y="1950835"/>
            <a:ext cx="3412709" cy="11650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93621" y="5066668"/>
            <a:ext cx="4348774" cy="9136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852" y="9739370"/>
            <a:ext cx="2607571" cy="502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62486" y="9569282"/>
            <a:ext cx="2076317" cy="7503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349" y="510941"/>
            <a:ext cx="2850914" cy="5022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8682" y="1275248"/>
            <a:ext cx="18948792" cy="35714"/>
            <a:chOff x="-68682" y="1275248"/>
            <a:chExt cx="18948792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8682" y="1275248"/>
              <a:ext cx="18948792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9620" y="8389640"/>
            <a:ext cx="4282434" cy="5050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3333" y="1947781"/>
            <a:ext cx="11424761" cy="6441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852" y="9739370"/>
            <a:ext cx="2607571" cy="502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62486" y="9569282"/>
            <a:ext cx="2076317" cy="7503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349" y="510941"/>
            <a:ext cx="2850914" cy="5022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8682" y="1275248"/>
            <a:ext cx="18948792" cy="35714"/>
            <a:chOff x="-68682" y="1275248"/>
            <a:chExt cx="18948792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8682" y="1275248"/>
              <a:ext cx="18948792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6763" y="8294963"/>
            <a:ext cx="4524529" cy="5050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920518"/>
            <a:ext cx="8458200" cy="6320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852" y="9739370"/>
            <a:ext cx="2607571" cy="5022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62486" y="9569282"/>
            <a:ext cx="2076317" cy="7503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349" y="510941"/>
            <a:ext cx="2850914" cy="5022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8682" y="1275248"/>
            <a:ext cx="18948792" cy="35714"/>
            <a:chOff x="-68682" y="1275248"/>
            <a:chExt cx="18948792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8682" y="1275248"/>
              <a:ext cx="18948792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6763" y="7375268"/>
            <a:ext cx="4843825" cy="5050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52" y="3617469"/>
            <a:ext cx="17603636" cy="3600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B8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39901" y="-1794794"/>
            <a:ext cx="10682758" cy="13196529"/>
            <a:chOff x="-3539901" y="-1794794"/>
            <a:chExt cx="10682758" cy="13196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539901" y="-1794794"/>
              <a:ext cx="10682758" cy="131965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37866" y="543325"/>
            <a:ext cx="8678777" cy="85280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24082" y="8669048"/>
            <a:ext cx="12406093" cy="71429"/>
            <a:chOff x="6124082" y="8669048"/>
            <a:chExt cx="12406093" cy="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4082" y="8669048"/>
              <a:ext cx="12406093" cy="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40289" y="4092365"/>
            <a:ext cx="6696911" cy="14190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466" y="1950835"/>
            <a:ext cx="3412709" cy="11650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6573" y="5066669"/>
            <a:ext cx="3968430" cy="946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599465"/>
            <a:ext cx="19371429" cy="9917452"/>
            <a:chOff x="-114286" y="599465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4286" y="9431203"/>
              <a:ext cx="19371429" cy="1085714"/>
              <a:chOff x="-114286" y="9431203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14286" y="9431203"/>
                <a:ext cx="19371429" cy="1085714"/>
                <a:chOff x="-114286" y="9431203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-114286" y="9431203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8947" y="9761049"/>
                <a:ext cx="2606638" cy="50700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200581" y="9590961"/>
                <a:ext cx="2076498" cy="74183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0562" y="599465"/>
              <a:ext cx="18948744" cy="778890"/>
              <a:chOff x="-30562" y="599465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3444" y="561371"/>
                <a:ext cx="2849971" cy="507006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30586" y="1296927"/>
                <a:ext cx="18948792" cy="35714"/>
                <a:chOff x="-30586" y="1296927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-30586" y="1296927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서울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10000" y="1790700"/>
            <a:ext cx="11910874" cy="701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4286" y="599465"/>
            <a:ext cx="19371429" cy="9917452"/>
            <a:chOff x="-114286" y="599465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4286" y="9431203"/>
              <a:ext cx="19371429" cy="1085714"/>
              <a:chOff x="-114286" y="9431203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14286" y="9431203"/>
                <a:ext cx="19371429" cy="1085714"/>
                <a:chOff x="-114286" y="9431203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14286" y="9431203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8947" y="9761049"/>
                <a:ext cx="2606638" cy="50700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200581" y="9590961"/>
                <a:ext cx="2076498" cy="74183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0562" y="599465"/>
              <a:ext cx="18948744" cy="778890"/>
              <a:chOff x="-30562" y="599465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3444" y="561371"/>
                <a:ext cx="2849971" cy="507006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30586" y="1296927"/>
                <a:ext cx="18948792" cy="35714"/>
                <a:chOff x="-30586" y="1296927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30586" y="1296927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1215602" y="2799640"/>
            <a:ext cx="15857143" cy="4694459"/>
            <a:chOff x="1215602" y="2799640"/>
            <a:chExt cx="15857143" cy="469445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5602" y="2799640"/>
              <a:ext cx="15854511" cy="3684935"/>
              <a:chOff x="1215602" y="2799640"/>
              <a:chExt cx="15854511" cy="368493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5602" y="2799640"/>
                <a:ext cx="15854511" cy="368493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15602" y="6484575"/>
              <a:ext cx="15854511" cy="1001500"/>
              <a:chOff x="1215602" y="6484575"/>
              <a:chExt cx="15854511" cy="100150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5602" y="6484575"/>
                <a:ext cx="15854511" cy="1001500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45334" y="7794541"/>
            <a:ext cx="4142139" cy="505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51" y="1380056"/>
            <a:ext cx="4721400" cy="72402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14286" y="512325"/>
            <a:ext cx="19371429" cy="9917452"/>
            <a:chOff x="-114286" y="512325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14286" y="9344062"/>
              <a:ext cx="19371429" cy="1085714"/>
              <a:chOff x="-114286" y="9344062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114286" y="9344062"/>
                <a:ext cx="19371429" cy="1085714"/>
                <a:chOff x="-114286" y="9344062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114286" y="9344062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8947" y="9673909"/>
                <a:ext cx="2606638" cy="50700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200581" y="9503820"/>
                <a:ext cx="2076498" cy="74183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0562" y="512325"/>
              <a:ext cx="18948744" cy="778890"/>
              <a:chOff x="-30562" y="512325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3444" y="474230"/>
                <a:ext cx="2849971" cy="507006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30586" y="1209786"/>
                <a:ext cx="18948792" cy="35714"/>
                <a:chOff x="-30586" y="1209786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30586" y="1209786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6" name="그룹 1006"/>
          <p:cNvGrpSpPr/>
          <p:nvPr/>
        </p:nvGrpSpPr>
        <p:grpSpPr>
          <a:xfrm>
            <a:off x="5637870" y="2305002"/>
            <a:ext cx="6171429" cy="2606792"/>
            <a:chOff x="5637870" y="2305002"/>
            <a:chExt cx="6171429" cy="26067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7870" y="2305002"/>
              <a:ext cx="6171429" cy="26067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8007" y="8859006"/>
            <a:ext cx="3565806" cy="5050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37870" y="6673085"/>
            <a:ext cx="6171429" cy="1971936"/>
            <a:chOff x="5637870" y="6673085"/>
            <a:chExt cx="6171429" cy="19719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7870" y="6673085"/>
              <a:ext cx="6171429" cy="1971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5511" y="2305002"/>
            <a:ext cx="6171429" cy="2370806"/>
            <a:chOff x="11965511" y="2305002"/>
            <a:chExt cx="6171429" cy="23708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65511" y="2305002"/>
              <a:ext cx="6171429" cy="23708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37870" y="4857695"/>
            <a:ext cx="6171429" cy="1883015"/>
            <a:chOff x="5637870" y="4857695"/>
            <a:chExt cx="6171429" cy="18830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37870" y="4857695"/>
              <a:ext cx="6171429" cy="18830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51986" y="4857695"/>
            <a:ext cx="6171429" cy="1253762"/>
            <a:chOff x="11951986" y="4857695"/>
            <a:chExt cx="6171429" cy="12537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51986" y="4857695"/>
              <a:ext cx="6171429" cy="1253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51986" y="6196331"/>
            <a:ext cx="6171429" cy="1034658"/>
            <a:chOff x="11951986" y="6196331"/>
            <a:chExt cx="6171429" cy="10346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51986" y="6196331"/>
              <a:ext cx="6171429" cy="10346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965511" y="7289822"/>
            <a:ext cx="6171429" cy="1314624"/>
            <a:chOff x="11965511" y="7289822"/>
            <a:chExt cx="6171429" cy="131462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65511" y="7289822"/>
              <a:ext cx="6171429" cy="131462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83289" y="2960715"/>
            <a:ext cx="693821" cy="316527"/>
            <a:chOff x="6883289" y="2960715"/>
            <a:chExt cx="693821" cy="3165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83289" y="2960715"/>
              <a:ext cx="693821" cy="3165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37870" y="5677478"/>
            <a:ext cx="1754629" cy="316527"/>
            <a:chOff x="5637870" y="5677478"/>
            <a:chExt cx="1754629" cy="31652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37870" y="5677478"/>
              <a:ext cx="1754629" cy="3165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795947" y="7072725"/>
            <a:ext cx="891791" cy="316527"/>
            <a:chOff x="8795947" y="7072725"/>
            <a:chExt cx="891791" cy="31652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95947" y="7072725"/>
              <a:ext cx="891791" cy="31652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350932" y="2748352"/>
            <a:ext cx="839872" cy="316527"/>
            <a:chOff x="13350932" y="2748352"/>
            <a:chExt cx="839872" cy="31652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50932" y="2748352"/>
              <a:ext cx="839872" cy="3165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850510" y="5745102"/>
            <a:ext cx="1205046" cy="316527"/>
            <a:chOff x="12850510" y="5745102"/>
            <a:chExt cx="1205046" cy="31652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50510" y="5745102"/>
              <a:ext cx="1205046" cy="31652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876247" y="6582446"/>
            <a:ext cx="1438818" cy="316527"/>
            <a:chOff x="15876247" y="6582446"/>
            <a:chExt cx="1438818" cy="31652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76247" y="6582446"/>
              <a:ext cx="1438818" cy="31652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965511" y="7947134"/>
            <a:ext cx="2090044" cy="316527"/>
            <a:chOff x="11965511" y="7947134"/>
            <a:chExt cx="2090044" cy="31652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65511" y="7947134"/>
              <a:ext cx="2090044" cy="3165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0</Words>
  <Application>Microsoft Office PowerPoint</Application>
  <PresentationFormat>사용자 지정</PresentationFormat>
  <Paragraphs>0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찬호</cp:lastModifiedBy>
  <cp:revision>7</cp:revision>
  <dcterms:created xsi:type="dcterms:W3CDTF">2022-12-06T10:43:42Z</dcterms:created>
  <dcterms:modified xsi:type="dcterms:W3CDTF">2022-12-06T06:26:22Z</dcterms:modified>
</cp:coreProperties>
</file>